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1" autoAdjust="0"/>
    <p:restoredTop sz="94660"/>
  </p:normalViewPr>
  <p:slideViewPr>
    <p:cSldViewPr snapToGrid="0">
      <p:cViewPr varScale="1">
        <p:scale>
          <a:sx n="86" d="100"/>
          <a:sy n="86" d="100"/>
        </p:scale>
        <p:origin x="33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1F859-CE71-4072-9B26-A9B34544E0E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3203DCB-E246-4DE8-A979-53A71D92FEA1}">
      <dgm:prSet/>
      <dgm:spPr/>
      <dgm:t>
        <a:bodyPr/>
        <a:lstStyle/>
        <a:p>
          <a:r>
            <a:rPr lang="es-CL" dirty="0"/>
            <a:t>La gente ingresa a la pagina web y elige la comuna, ciudad y a que persona le quiere comprar los productos, comparándolos por cual tiene mejores precios. Luego de seleccionar los productos y agregarlos al carrito de compras, se pagan mediante un sistema seguro y se selecciona la dirección para el envío o si se retira en tienda.</a:t>
          </a:r>
          <a:endParaRPr lang="en-US" dirty="0"/>
        </a:p>
      </dgm:t>
    </dgm:pt>
    <dgm:pt modelId="{9AF45B43-7980-4071-98FE-B91710D5E3CC}" type="parTrans" cxnId="{B78AD2FA-3AE2-421D-BE55-65E655B4D3BD}">
      <dgm:prSet/>
      <dgm:spPr/>
      <dgm:t>
        <a:bodyPr/>
        <a:lstStyle/>
        <a:p>
          <a:endParaRPr lang="en-US"/>
        </a:p>
      </dgm:t>
    </dgm:pt>
    <dgm:pt modelId="{4E4A2001-5D63-4628-A91F-02138CAA2592}" type="sibTrans" cxnId="{B78AD2FA-3AE2-421D-BE55-65E655B4D3BD}">
      <dgm:prSet/>
      <dgm:spPr/>
      <dgm:t>
        <a:bodyPr/>
        <a:lstStyle/>
        <a:p>
          <a:endParaRPr lang="en-US"/>
        </a:p>
      </dgm:t>
    </dgm:pt>
    <dgm:pt modelId="{92806B00-5802-4EBB-BA60-68488CF51D1C}">
      <dgm:prSet/>
      <dgm:spPr/>
      <dgm:t>
        <a:bodyPr/>
        <a:lstStyle/>
        <a:p>
          <a:r>
            <a:rPr lang="es-CL" dirty="0"/>
            <a:t>La persona encargada de realizar las compras y llevarlas a su destino, es una persona con todas las medidas de precaución (traje, mascarilla, guantes) el cual se le paga un costo de envío y así se evita el contacto con la gente de las ferias disminuyendo la posibilidad a contagiarse. Esta persona lleva los productos a la dirección colocada y se entregan los productos con todas las medidas de seguridad (distancia y sin contacto).</a:t>
          </a:r>
          <a:endParaRPr lang="en-US" dirty="0"/>
        </a:p>
      </dgm:t>
    </dgm:pt>
    <dgm:pt modelId="{7B3C1EE2-0DFF-474E-898F-694DD216568B}" type="parTrans" cxnId="{1F85B806-7F00-46EB-8883-9D3DB07D720D}">
      <dgm:prSet/>
      <dgm:spPr/>
      <dgm:t>
        <a:bodyPr/>
        <a:lstStyle/>
        <a:p>
          <a:endParaRPr lang="en-US"/>
        </a:p>
      </dgm:t>
    </dgm:pt>
    <dgm:pt modelId="{6E9AC89D-0D38-4976-8C59-CC79743CCF97}" type="sibTrans" cxnId="{1F85B806-7F00-46EB-8883-9D3DB07D720D}">
      <dgm:prSet/>
      <dgm:spPr/>
      <dgm:t>
        <a:bodyPr/>
        <a:lstStyle/>
        <a:p>
          <a:endParaRPr lang="en-US"/>
        </a:p>
      </dgm:t>
    </dgm:pt>
    <dgm:pt modelId="{029E2D06-6496-4A48-AE0C-040F41B6C1A2}" type="pres">
      <dgm:prSet presAssocID="{B481F859-CE71-4072-9B26-A9B34544E0E8}" presName="root" presStyleCnt="0">
        <dgm:presLayoutVars>
          <dgm:dir/>
          <dgm:resizeHandles val="exact"/>
        </dgm:presLayoutVars>
      </dgm:prSet>
      <dgm:spPr/>
    </dgm:pt>
    <dgm:pt modelId="{1C1A94FD-DD3C-4FC0-87B0-1C6F547D11D1}" type="pres">
      <dgm:prSet presAssocID="{B3203DCB-E246-4DE8-A979-53A71D92FEA1}" presName="compNode" presStyleCnt="0"/>
      <dgm:spPr/>
    </dgm:pt>
    <dgm:pt modelId="{6DED0E48-5811-4BCB-876A-091769DC58C3}" type="pres">
      <dgm:prSet presAssocID="{B3203DCB-E246-4DE8-A979-53A71D92FEA1}" presName="bgRect" presStyleLbl="bgShp" presStyleIdx="0" presStyleCnt="2"/>
      <dgm:spPr/>
    </dgm:pt>
    <dgm:pt modelId="{5606D664-B0BA-4810-B593-B33B97A7223F}" type="pres">
      <dgm:prSet presAssocID="{B3203DCB-E246-4DE8-A979-53A71D92FEA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F4DA43C7-5CE6-47F2-9C39-537D52E851A7}" type="pres">
      <dgm:prSet presAssocID="{B3203DCB-E246-4DE8-A979-53A71D92FEA1}" presName="spaceRect" presStyleCnt="0"/>
      <dgm:spPr/>
    </dgm:pt>
    <dgm:pt modelId="{A19327AB-91D0-4C96-8110-6C4867113101}" type="pres">
      <dgm:prSet presAssocID="{B3203DCB-E246-4DE8-A979-53A71D92FEA1}" presName="parTx" presStyleLbl="revTx" presStyleIdx="0" presStyleCnt="2">
        <dgm:presLayoutVars>
          <dgm:chMax val="0"/>
          <dgm:chPref val="0"/>
        </dgm:presLayoutVars>
      </dgm:prSet>
      <dgm:spPr/>
    </dgm:pt>
    <dgm:pt modelId="{9FD2BF56-7AE5-46EF-829F-107D351839D1}" type="pres">
      <dgm:prSet presAssocID="{4E4A2001-5D63-4628-A91F-02138CAA2592}" presName="sibTrans" presStyleCnt="0"/>
      <dgm:spPr/>
    </dgm:pt>
    <dgm:pt modelId="{D24827FF-C9E4-4A3A-B120-54D328CB07AB}" type="pres">
      <dgm:prSet presAssocID="{92806B00-5802-4EBB-BA60-68488CF51D1C}" presName="compNode" presStyleCnt="0"/>
      <dgm:spPr/>
    </dgm:pt>
    <dgm:pt modelId="{475D99AB-96AA-45B2-955F-FE99F5CE20A9}" type="pres">
      <dgm:prSet presAssocID="{92806B00-5802-4EBB-BA60-68488CF51D1C}" presName="bgRect" presStyleLbl="bgShp" presStyleIdx="1" presStyleCnt="2"/>
      <dgm:spPr/>
    </dgm:pt>
    <dgm:pt modelId="{419DFEA5-8B5F-4D98-98EC-4D17860A31F6}" type="pres">
      <dgm:prSet presAssocID="{92806B00-5802-4EBB-BA60-68488CF51D1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cart"/>
        </a:ext>
      </dgm:extLst>
    </dgm:pt>
    <dgm:pt modelId="{276FA7CF-EDEE-46C0-86F6-5CB8E6A80DFA}" type="pres">
      <dgm:prSet presAssocID="{92806B00-5802-4EBB-BA60-68488CF51D1C}" presName="spaceRect" presStyleCnt="0"/>
      <dgm:spPr/>
    </dgm:pt>
    <dgm:pt modelId="{DF201025-1695-4293-94EB-31A6554E6264}" type="pres">
      <dgm:prSet presAssocID="{92806B00-5802-4EBB-BA60-68488CF51D1C}" presName="parTx" presStyleLbl="revTx" presStyleIdx="1" presStyleCnt="2">
        <dgm:presLayoutVars>
          <dgm:chMax val="0"/>
          <dgm:chPref val="0"/>
        </dgm:presLayoutVars>
      </dgm:prSet>
      <dgm:spPr/>
    </dgm:pt>
  </dgm:ptLst>
  <dgm:cxnLst>
    <dgm:cxn modelId="{1F85B806-7F00-46EB-8883-9D3DB07D720D}" srcId="{B481F859-CE71-4072-9B26-A9B34544E0E8}" destId="{92806B00-5802-4EBB-BA60-68488CF51D1C}" srcOrd="1" destOrd="0" parTransId="{7B3C1EE2-0DFF-474E-898F-694DD216568B}" sibTransId="{6E9AC89D-0D38-4976-8C59-CC79743CCF97}"/>
    <dgm:cxn modelId="{558489B6-2B25-49AA-8501-C3FE18017884}" type="presOf" srcId="{92806B00-5802-4EBB-BA60-68488CF51D1C}" destId="{DF201025-1695-4293-94EB-31A6554E6264}" srcOrd="0" destOrd="0" presId="urn:microsoft.com/office/officeart/2018/2/layout/IconVerticalSolidList"/>
    <dgm:cxn modelId="{8EF561BC-B886-4AE9-860E-243E0AB8D361}" type="presOf" srcId="{B3203DCB-E246-4DE8-A979-53A71D92FEA1}" destId="{A19327AB-91D0-4C96-8110-6C4867113101}" srcOrd="0" destOrd="0" presId="urn:microsoft.com/office/officeart/2018/2/layout/IconVerticalSolidList"/>
    <dgm:cxn modelId="{D9BBF6DF-AFBB-42EE-A14F-FE28F54E7AC0}" type="presOf" srcId="{B481F859-CE71-4072-9B26-A9B34544E0E8}" destId="{029E2D06-6496-4A48-AE0C-040F41B6C1A2}" srcOrd="0" destOrd="0" presId="urn:microsoft.com/office/officeart/2018/2/layout/IconVerticalSolidList"/>
    <dgm:cxn modelId="{B78AD2FA-3AE2-421D-BE55-65E655B4D3BD}" srcId="{B481F859-CE71-4072-9B26-A9B34544E0E8}" destId="{B3203DCB-E246-4DE8-A979-53A71D92FEA1}" srcOrd="0" destOrd="0" parTransId="{9AF45B43-7980-4071-98FE-B91710D5E3CC}" sibTransId="{4E4A2001-5D63-4628-A91F-02138CAA2592}"/>
    <dgm:cxn modelId="{543F91FF-94D2-414A-BF27-09688A48D1C3}" type="presParOf" srcId="{029E2D06-6496-4A48-AE0C-040F41B6C1A2}" destId="{1C1A94FD-DD3C-4FC0-87B0-1C6F547D11D1}" srcOrd="0" destOrd="0" presId="urn:microsoft.com/office/officeart/2018/2/layout/IconVerticalSolidList"/>
    <dgm:cxn modelId="{412326B4-1123-4029-BCAB-0AA69B1F6415}" type="presParOf" srcId="{1C1A94FD-DD3C-4FC0-87B0-1C6F547D11D1}" destId="{6DED0E48-5811-4BCB-876A-091769DC58C3}" srcOrd="0" destOrd="0" presId="urn:microsoft.com/office/officeart/2018/2/layout/IconVerticalSolidList"/>
    <dgm:cxn modelId="{28CC1D3E-4678-49C9-AA13-71FC91909249}" type="presParOf" srcId="{1C1A94FD-DD3C-4FC0-87B0-1C6F547D11D1}" destId="{5606D664-B0BA-4810-B593-B33B97A7223F}" srcOrd="1" destOrd="0" presId="urn:microsoft.com/office/officeart/2018/2/layout/IconVerticalSolidList"/>
    <dgm:cxn modelId="{C669F567-1743-432F-BEAD-4C7B26A23C00}" type="presParOf" srcId="{1C1A94FD-DD3C-4FC0-87B0-1C6F547D11D1}" destId="{F4DA43C7-5CE6-47F2-9C39-537D52E851A7}" srcOrd="2" destOrd="0" presId="urn:microsoft.com/office/officeart/2018/2/layout/IconVerticalSolidList"/>
    <dgm:cxn modelId="{B56A1138-5AF7-46C9-8F56-CFBCDDDB9975}" type="presParOf" srcId="{1C1A94FD-DD3C-4FC0-87B0-1C6F547D11D1}" destId="{A19327AB-91D0-4C96-8110-6C4867113101}" srcOrd="3" destOrd="0" presId="urn:microsoft.com/office/officeart/2018/2/layout/IconVerticalSolidList"/>
    <dgm:cxn modelId="{394F5638-D296-4E41-959F-6B71177AF6EB}" type="presParOf" srcId="{029E2D06-6496-4A48-AE0C-040F41B6C1A2}" destId="{9FD2BF56-7AE5-46EF-829F-107D351839D1}" srcOrd="1" destOrd="0" presId="urn:microsoft.com/office/officeart/2018/2/layout/IconVerticalSolidList"/>
    <dgm:cxn modelId="{1B8A4783-6B1C-4126-A1BF-49EAA19ED979}" type="presParOf" srcId="{029E2D06-6496-4A48-AE0C-040F41B6C1A2}" destId="{D24827FF-C9E4-4A3A-B120-54D328CB07AB}" srcOrd="2" destOrd="0" presId="urn:microsoft.com/office/officeart/2018/2/layout/IconVerticalSolidList"/>
    <dgm:cxn modelId="{0E87F8A5-505D-4855-B4A7-6F487B4DB2FC}" type="presParOf" srcId="{D24827FF-C9E4-4A3A-B120-54D328CB07AB}" destId="{475D99AB-96AA-45B2-955F-FE99F5CE20A9}" srcOrd="0" destOrd="0" presId="urn:microsoft.com/office/officeart/2018/2/layout/IconVerticalSolidList"/>
    <dgm:cxn modelId="{B1D64AAE-3789-443F-AC0B-15D622C417B4}" type="presParOf" srcId="{D24827FF-C9E4-4A3A-B120-54D328CB07AB}" destId="{419DFEA5-8B5F-4D98-98EC-4D17860A31F6}" srcOrd="1" destOrd="0" presId="urn:microsoft.com/office/officeart/2018/2/layout/IconVerticalSolidList"/>
    <dgm:cxn modelId="{B95AC72A-466B-4205-B0CD-8E5DCA293C21}" type="presParOf" srcId="{D24827FF-C9E4-4A3A-B120-54D328CB07AB}" destId="{276FA7CF-EDEE-46C0-86F6-5CB8E6A80DFA}" srcOrd="2" destOrd="0" presId="urn:microsoft.com/office/officeart/2018/2/layout/IconVerticalSolidList"/>
    <dgm:cxn modelId="{1A7A5F95-1FF9-4343-B822-1F2BEBAAAF31}" type="presParOf" srcId="{D24827FF-C9E4-4A3A-B120-54D328CB07AB}" destId="{DF201025-1695-4293-94EB-31A6554E62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709DC2-17BE-4E55-B339-03F923AA1191}"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CB637F9-6C07-4CEF-918B-8287DC5F3B6C}">
      <dgm:prSet/>
      <dgm:spPr/>
      <dgm:t>
        <a:bodyPr/>
        <a:lstStyle/>
        <a:p>
          <a:pPr>
            <a:lnSpc>
              <a:spcPct val="100000"/>
            </a:lnSpc>
          </a:pPr>
          <a:r>
            <a:rPr lang="es-CL"/>
            <a:t>Disminuir la tasa de contagiados.</a:t>
          </a:r>
          <a:endParaRPr lang="en-US"/>
        </a:p>
      </dgm:t>
    </dgm:pt>
    <dgm:pt modelId="{E8031C06-9D28-4170-90D7-CC4EB377914F}" type="parTrans" cxnId="{1A757A38-A5F8-4038-A064-07211A940DCB}">
      <dgm:prSet/>
      <dgm:spPr/>
      <dgm:t>
        <a:bodyPr/>
        <a:lstStyle/>
        <a:p>
          <a:endParaRPr lang="en-US"/>
        </a:p>
      </dgm:t>
    </dgm:pt>
    <dgm:pt modelId="{5CA09075-9D98-437D-BB33-7805C9D9E304}" type="sibTrans" cxnId="{1A757A38-A5F8-4038-A064-07211A940DCB}">
      <dgm:prSet/>
      <dgm:spPr/>
      <dgm:t>
        <a:bodyPr/>
        <a:lstStyle/>
        <a:p>
          <a:endParaRPr lang="en-US"/>
        </a:p>
      </dgm:t>
    </dgm:pt>
    <dgm:pt modelId="{3F9E540F-A7DB-459B-A184-AFEB4CE359D4}">
      <dgm:prSet/>
      <dgm:spPr/>
      <dgm:t>
        <a:bodyPr/>
        <a:lstStyle/>
        <a:p>
          <a:pPr>
            <a:lnSpc>
              <a:spcPct val="100000"/>
            </a:lnSpc>
          </a:pPr>
          <a:r>
            <a:rPr lang="es-CL"/>
            <a:t>Permitirles a las personas una forma mas cómoda y segura de comprar sus productos.</a:t>
          </a:r>
          <a:endParaRPr lang="en-US"/>
        </a:p>
      </dgm:t>
    </dgm:pt>
    <dgm:pt modelId="{89B2B158-D3BF-47EF-A795-D733D2F46C73}" type="parTrans" cxnId="{04E1D880-DC22-407A-B363-DDB11DD4CA5A}">
      <dgm:prSet/>
      <dgm:spPr/>
      <dgm:t>
        <a:bodyPr/>
        <a:lstStyle/>
        <a:p>
          <a:endParaRPr lang="en-US"/>
        </a:p>
      </dgm:t>
    </dgm:pt>
    <dgm:pt modelId="{48865F28-6BE2-4121-B586-B77434479C0D}" type="sibTrans" cxnId="{04E1D880-DC22-407A-B363-DDB11DD4CA5A}">
      <dgm:prSet/>
      <dgm:spPr/>
      <dgm:t>
        <a:bodyPr/>
        <a:lstStyle/>
        <a:p>
          <a:endParaRPr lang="en-US"/>
        </a:p>
      </dgm:t>
    </dgm:pt>
    <dgm:pt modelId="{FD236DA8-C023-4BE1-9AA5-DDFB6916C7BA}">
      <dgm:prSet/>
      <dgm:spPr/>
      <dgm:t>
        <a:bodyPr/>
        <a:lstStyle/>
        <a:p>
          <a:pPr>
            <a:lnSpc>
              <a:spcPct val="100000"/>
            </a:lnSpc>
          </a:pPr>
          <a:r>
            <a:rPr lang="es-CL"/>
            <a:t>Tratar de eliminar lo mayor posible la congestión de personas en las ferias.</a:t>
          </a:r>
          <a:endParaRPr lang="en-US"/>
        </a:p>
      </dgm:t>
    </dgm:pt>
    <dgm:pt modelId="{C3504C06-BEE3-4FA3-86DC-2995E92C8A81}" type="parTrans" cxnId="{6BA9A9BD-D87E-4F03-AC20-69B8E0AA9F8A}">
      <dgm:prSet/>
      <dgm:spPr/>
      <dgm:t>
        <a:bodyPr/>
        <a:lstStyle/>
        <a:p>
          <a:endParaRPr lang="en-US"/>
        </a:p>
      </dgm:t>
    </dgm:pt>
    <dgm:pt modelId="{A1EFF4EE-7CF0-48B8-9C1E-B127AF0B3920}" type="sibTrans" cxnId="{6BA9A9BD-D87E-4F03-AC20-69B8E0AA9F8A}">
      <dgm:prSet/>
      <dgm:spPr/>
      <dgm:t>
        <a:bodyPr/>
        <a:lstStyle/>
        <a:p>
          <a:endParaRPr lang="en-US"/>
        </a:p>
      </dgm:t>
    </dgm:pt>
    <dgm:pt modelId="{BB428199-EAFD-4D31-BBD8-4E12C98D5797}" type="pres">
      <dgm:prSet presAssocID="{B1709DC2-17BE-4E55-B339-03F923AA1191}" presName="root" presStyleCnt="0">
        <dgm:presLayoutVars>
          <dgm:dir/>
          <dgm:resizeHandles val="exact"/>
        </dgm:presLayoutVars>
      </dgm:prSet>
      <dgm:spPr/>
    </dgm:pt>
    <dgm:pt modelId="{CE4A030E-9CD5-4072-AEE8-77C9EB957CC8}" type="pres">
      <dgm:prSet presAssocID="{2CB637F9-6C07-4CEF-918B-8287DC5F3B6C}" presName="compNode" presStyleCnt="0"/>
      <dgm:spPr/>
    </dgm:pt>
    <dgm:pt modelId="{5626B304-AA38-46D3-B9D2-2A0868F9E7F5}" type="pres">
      <dgm:prSet presAssocID="{2CB637F9-6C07-4CEF-918B-8287DC5F3B6C}" presName="bgRect" presStyleLbl="bgShp" presStyleIdx="0" presStyleCnt="3"/>
      <dgm:spPr/>
    </dgm:pt>
    <dgm:pt modelId="{AF8F1C78-0301-4503-8979-B7796F81E261}" type="pres">
      <dgm:prSet presAssocID="{2CB637F9-6C07-4CEF-918B-8287DC5F3B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Yuan"/>
        </a:ext>
      </dgm:extLst>
    </dgm:pt>
    <dgm:pt modelId="{04E7B707-ADFA-44A4-A20A-AF87E87257E1}" type="pres">
      <dgm:prSet presAssocID="{2CB637F9-6C07-4CEF-918B-8287DC5F3B6C}" presName="spaceRect" presStyleCnt="0"/>
      <dgm:spPr/>
    </dgm:pt>
    <dgm:pt modelId="{A5A0DE16-DEFD-4C94-AD56-9385C2A4CE11}" type="pres">
      <dgm:prSet presAssocID="{2CB637F9-6C07-4CEF-918B-8287DC5F3B6C}" presName="parTx" presStyleLbl="revTx" presStyleIdx="0" presStyleCnt="3">
        <dgm:presLayoutVars>
          <dgm:chMax val="0"/>
          <dgm:chPref val="0"/>
        </dgm:presLayoutVars>
      </dgm:prSet>
      <dgm:spPr/>
    </dgm:pt>
    <dgm:pt modelId="{F3B7F2CA-7F5C-44D5-8EE7-99C097F8963E}" type="pres">
      <dgm:prSet presAssocID="{5CA09075-9D98-437D-BB33-7805C9D9E304}" presName="sibTrans" presStyleCnt="0"/>
      <dgm:spPr/>
    </dgm:pt>
    <dgm:pt modelId="{D71BC3A2-BD14-41DB-91A4-051C0A36E920}" type="pres">
      <dgm:prSet presAssocID="{3F9E540F-A7DB-459B-A184-AFEB4CE359D4}" presName="compNode" presStyleCnt="0"/>
      <dgm:spPr/>
    </dgm:pt>
    <dgm:pt modelId="{2EFF6EED-60EC-45A3-B2B7-ADA6A3A91C01}" type="pres">
      <dgm:prSet presAssocID="{3F9E540F-A7DB-459B-A184-AFEB4CE359D4}" presName="bgRect" presStyleLbl="bgShp" presStyleIdx="1" presStyleCnt="3"/>
      <dgm:spPr/>
    </dgm:pt>
    <dgm:pt modelId="{15FFE7B0-5F62-45C6-9CF0-258DF6DE1076}" type="pres">
      <dgm:prSet presAssocID="{3F9E540F-A7DB-459B-A184-AFEB4CE359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Japanese Dolls"/>
        </a:ext>
      </dgm:extLst>
    </dgm:pt>
    <dgm:pt modelId="{2B04C252-53C5-4107-98E2-C0B12678F475}" type="pres">
      <dgm:prSet presAssocID="{3F9E540F-A7DB-459B-A184-AFEB4CE359D4}" presName="spaceRect" presStyleCnt="0"/>
      <dgm:spPr/>
    </dgm:pt>
    <dgm:pt modelId="{6F6542F4-B18D-4D6B-A3B0-85BA38CD35F1}" type="pres">
      <dgm:prSet presAssocID="{3F9E540F-A7DB-459B-A184-AFEB4CE359D4}" presName="parTx" presStyleLbl="revTx" presStyleIdx="1" presStyleCnt="3">
        <dgm:presLayoutVars>
          <dgm:chMax val="0"/>
          <dgm:chPref val="0"/>
        </dgm:presLayoutVars>
      </dgm:prSet>
      <dgm:spPr/>
    </dgm:pt>
    <dgm:pt modelId="{6E4AB01A-D28D-446A-BBDE-24EE2274A44B}" type="pres">
      <dgm:prSet presAssocID="{48865F28-6BE2-4121-B586-B77434479C0D}" presName="sibTrans" presStyleCnt="0"/>
      <dgm:spPr/>
    </dgm:pt>
    <dgm:pt modelId="{8EC074E9-959C-4D67-BA00-79A3980516CC}" type="pres">
      <dgm:prSet presAssocID="{FD236DA8-C023-4BE1-9AA5-DDFB6916C7BA}" presName="compNode" presStyleCnt="0"/>
      <dgm:spPr/>
    </dgm:pt>
    <dgm:pt modelId="{3841E57C-03D6-4B6B-8BFA-E9E6677CC177}" type="pres">
      <dgm:prSet presAssocID="{FD236DA8-C023-4BE1-9AA5-DDFB6916C7BA}" presName="bgRect" presStyleLbl="bgShp" presStyleIdx="2" presStyleCnt="3"/>
      <dgm:spPr/>
    </dgm:pt>
    <dgm:pt modelId="{4A459BB4-9D88-4A16-B74A-46B4A7EFA430}" type="pres">
      <dgm:prSet presAssocID="{FD236DA8-C023-4BE1-9AA5-DDFB6916C7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ooter"/>
        </a:ext>
      </dgm:extLst>
    </dgm:pt>
    <dgm:pt modelId="{3C33650F-46E0-479A-A2C5-A1AB2DD87D0C}" type="pres">
      <dgm:prSet presAssocID="{FD236DA8-C023-4BE1-9AA5-DDFB6916C7BA}" presName="spaceRect" presStyleCnt="0"/>
      <dgm:spPr/>
    </dgm:pt>
    <dgm:pt modelId="{7259B16D-244E-4B18-8285-22A0CAB5C7CC}" type="pres">
      <dgm:prSet presAssocID="{FD236DA8-C023-4BE1-9AA5-DDFB6916C7BA}" presName="parTx" presStyleLbl="revTx" presStyleIdx="2" presStyleCnt="3">
        <dgm:presLayoutVars>
          <dgm:chMax val="0"/>
          <dgm:chPref val="0"/>
        </dgm:presLayoutVars>
      </dgm:prSet>
      <dgm:spPr/>
    </dgm:pt>
  </dgm:ptLst>
  <dgm:cxnLst>
    <dgm:cxn modelId="{87D6DD34-0CF3-429D-BD83-A78BC485C45A}" type="presOf" srcId="{3F9E540F-A7DB-459B-A184-AFEB4CE359D4}" destId="{6F6542F4-B18D-4D6B-A3B0-85BA38CD35F1}" srcOrd="0" destOrd="0" presId="urn:microsoft.com/office/officeart/2018/2/layout/IconVerticalSolidList"/>
    <dgm:cxn modelId="{1A757A38-A5F8-4038-A064-07211A940DCB}" srcId="{B1709DC2-17BE-4E55-B339-03F923AA1191}" destId="{2CB637F9-6C07-4CEF-918B-8287DC5F3B6C}" srcOrd="0" destOrd="0" parTransId="{E8031C06-9D28-4170-90D7-CC4EB377914F}" sibTransId="{5CA09075-9D98-437D-BB33-7805C9D9E304}"/>
    <dgm:cxn modelId="{B086114B-A5FA-4383-9FFD-318DA6157EFD}" type="presOf" srcId="{FD236DA8-C023-4BE1-9AA5-DDFB6916C7BA}" destId="{7259B16D-244E-4B18-8285-22A0CAB5C7CC}" srcOrd="0" destOrd="0" presId="urn:microsoft.com/office/officeart/2018/2/layout/IconVerticalSolidList"/>
    <dgm:cxn modelId="{A6B25F6F-F955-4545-98C6-C18B2AA19DA8}" type="presOf" srcId="{2CB637F9-6C07-4CEF-918B-8287DC5F3B6C}" destId="{A5A0DE16-DEFD-4C94-AD56-9385C2A4CE11}" srcOrd="0" destOrd="0" presId="urn:microsoft.com/office/officeart/2018/2/layout/IconVerticalSolidList"/>
    <dgm:cxn modelId="{4BBCDD75-647E-474D-954F-119793729020}" type="presOf" srcId="{B1709DC2-17BE-4E55-B339-03F923AA1191}" destId="{BB428199-EAFD-4D31-BBD8-4E12C98D5797}" srcOrd="0" destOrd="0" presId="urn:microsoft.com/office/officeart/2018/2/layout/IconVerticalSolidList"/>
    <dgm:cxn modelId="{04E1D880-DC22-407A-B363-DDB11DD4CA5A}" srcId="{B1709DC2-17BE-4E55-B339-03F923AA1191}" destId="{3F9E540F-A7DB-459B-A184-AFEB4CE359D4}" srcOrd="1" destOrd="0" parTransId="{89B2B158-D3BF-47EF-A795-D733D2F46C73}" sibTransId="{48865F28-6BE2-4121-B586-B77434479C0D}"/>
    <dgm:cxn modelId="{6BA9A9BD-D87E-4F03-AC20-69B8E0AA9F8A}" srcId="{B1709DC2-17BE-4E55-B339-03F923AA1191}" destId="{FD236DA8-C023-4BE1-9AA5-DDFB6916C7BA}" srcOrd="2" destOrd="0" parTransId="{C3504C06-BEE3-4FA3-86DC-2995E92C8A81}" sibTransId="{A1EFF4EE-7CF0-48B8-9C1E-B127AF0B3920}"/>
    <dgm:cxn modelId="{76423524-F5E1-4A49-8F31-37A8C92D6C5E}" type="presParOf" srcId="{BB428199-EAFD-4D31-BBD8-4E12C98D5797}" destId="{CE4A030E-9CD5-4072-AEE8-77C9EB957CC8}" srcOrd="0" destOrd="0" presId="urn:microsoft.com/office/officeart/2018/2/layout/IconVerticalSolidList"/>
    <dgm:cxn modelId="{E7A9EF42-1C9E-40C9-B83C-D8D2DD63AC17}" type="presParOf" srcId="{CE4A030E-9CD5-4072-AEE8-77C9EB957CC8}" destId="{5626B304-AA38-46D3-B9D2-2A0868F9E7F5}" srcOrd="0" destOrd="0" presId="urn:microsoft.com/office/officeart/2018/2/layout/IconVerticalSolidList"/>
    <dgm:cxn modelId="{DD0D4C2F-3896-4FEA-A7E4-D59AE34D542D}" type="presParOf" srcId="{CE4A030E-9CD5-4072-AEE8-77C9EB957CC8}" destId="{AF8F1C78-0301-4503-8979-B7796F81E261}" srcOrd="1" destOrd="0" presId="urn:microsoft.com/office/officeart/2018/2/layout/IconVerticalSolidList"/>
    <dgm:cxn modelId="{571C6954-49E9-47C0-95F4-D569BF76AC06}" type="presParOf" srcId="{CE4A030E-9CD5-4072-AEE8-77C9EB957CC8}" destId="{04E7B707-ADFA-44A4-A20A-AF87E87257E1}" srcOrd="2" destOrd="0" presId="urn:microsoft.com/office/officeart/2018/2/layout/IconVerticalSolidList"/>
    <dgm:cxn modelId="{3F97D20D-507C-4D8E-AE5D-C4E4FDF0CCD6}" type="presParOf" srcId="{CE4A030E-9CD5-4072-AEE8-77C9EB957CC8}" destId="{A5A0DE16-DEFD-4C94-AD56-9385C2A4CE11}" srcOrd="3" destOrd="0" presId="urn:microsoft.com/office/officeart/2018/2/layout/IconVerticalSolidList"/>
    <dgm:cxn modelId="{25FB3836-3E13-4A67-AC1B-3E8DFDD2C4DF}" type="presParOf" srcId="{BB428199-EAFD-4D31-BBD8-4E12C98D5797}" destId="{F3B7F2CA-7F5C-44D5-8EE7-99C097F8963E}" srcOrd="1" destOrd="0" presId="urn:microsoft.com/office/officeart/2018/2/layout/IconVerticalSolidList"/>
    <dgm:cxn modelId="{A96F5A25-FDDA-47B8-9CEB-1BB448FE7BCD}" type="presParOf" srcId="{BB428199-EAFD-4D31-BBD8-4E12C98D5797}" destId="{D71BC3A2-BD14-41DB-91A4-051C0A36E920}" srcOrd="2" destOrd="0" presId="urn:microsoft.com/office/officeart/2018/2/layout/IconVerticalSolidList"/>
    <dgm:cxn modelId="{8C075D85-9F54-49A6-A6F0-7F12440D553A}" type="presParOf" srcId="{D71BC3A2-BD14-41DB-91A4-051C0A36E920}" destId="{2EFF6EED-60EC-45A3-B2B7-ADA6A3A91C01}" srcOrd="0" destOrd="0" presId="urn:microsoft.com/office/officeart/2018/2/layout/IconVerticalSolidList"/>
    <dgm:cxn modelId="{57BEDC6B-3109-43DE-96A0-42225B7F7881}" type="presParOf" srcId="{D71BC3A2-BD14-41DB-91A4-051C0A36E920}" destId="{15FFE7B0-5F62-45C6-9CF0-258DF6DE1076}" srcOrd="1" destOrd="0" presId="urn:microsoft.com/office/officeart/2018/2/layout/IconVerticalSolidList"/>
    <dgm:cxn modelId="{592823F5-A6CA-4884-8FD5-DAF719D7FF57}" type="presParOf" srcId="{D71BC3A2-BD14-41DB-91A4-051C0A36E920}" destId="{2B04C252-53C5-4107-98E2-C0B12678F475}" srcOrd="2" destOrd="0" presId="urn:microsoft.com/office/officeart/2018/2/layout/IconVerticalSolidList"/>
    <dgm:cxn modelId="{912B5566-57AB-455B-9355-C07EA511A4E5}" type="presParOf" srcId="{D71BC3A2-BD14-41DB-91A4-051C0A36E920}" destId="{6F6542F4-B18D-4D6B-A3B0-85BA38CD35F1}" srcOrd="3" destOrd="0" presId="urn:microsoft.com/office/officeart/2018/2/layout/IconVerticalSolidList"/>
    <dgm:cxn modelId="{7188C76A-9899-413C-9A73-7EFA806F7EED}" type="presParOf" srcId="{BB428199-EAFD-4D31-BBD8-4E12C98D5797}" destId="{6E4AB01A-D28D-446A-BBDE-24EE2274A44B}" srcOrd="3" destOrd="0" presId="urn:microsoft.com/office/officeart/2018/2/layout/IconVerticalSolidList"/>
    <dgm:cxn modelId="{4E567A68-1F50-4CFA-B2AE-BAE3B8C1A831}" type="presParOf" srcId="{BB428199-EAFD-4D31-BBD8-4E12C98D5797}" destId="{8EC074E9-959C-4D67-BA00-79A3980516CC}" srcOrd="4" destOrd="0" presId="urn:microsoft.com/office/officeart/2018/2/layout/IconVerticalSolidList"/>
    <dgm:cxn modelId="{49C8318E-5B3B-4FDD-A205-17E7FEC7F78D}" type="presParOf" srcId="{8EC074E9-959C-4D67-BA00-79A3980516CC}" destId="{3841E57C-03D6-4B6B-8BFA-E9E6677CC177}" srcOrd="0" destOrd="0" presId="urn:microsoft.com/office/officeart/2018/2/layout/IconVerticalSolidList"/>
    <dgm:cxn modelId="{7F8DF65A-83F8-4C99-B42A-FEACFFEB42B2}" type="presParOf" srcId="{8EC074E9-959C-4D67-BA00-79A3980516CC}" destId="{4A459BB4-9D88-4A16-B74A-46B4A7EFA430}" srcOrd="1" destOrd="0" presId="urn:microsoft.com/office/officeart/2018/2/layout/IconVerticalSolidList"/>
    <dgm:cxn modelId="{9895F2EE-7EFC-45A3-A3E8-C1C7045228BB}" type="presParOf" srcId="{8EC074E9-959C-4D67-BA00-79A3980516CC}" destId="{3C33650F-46E0-479A-A2C5-A1AB2DD87D0C}" srcOrd="2" destOrd="0" presId="urn:microsoft.com/office/officeart/2018/2/layout/IconVerticalSolidList"/>
    <dgm:cxn modelId="{AACA38B1-83E0-4C97-95EA-9546A440A31A}" type="presParOf" srcId="{8EC074E9-959C-4D67-BA00-79A3980516CC}" destId="{7259B16D-244E-4B18-8285-22A0CAB5C7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D0E48-5811-4BCB-876A-091769DC58C3}">
      <dsp:nvSpPr>
        <dsp:cNvPr id="0" name=""/>
        <dsp:cNvSpPr/>
      </dsp:nvSpPr>
      <dsp:spPr>
        <a:xfrm>
          <a:off x="0" y="508754"/>
          <a:ext cx="10058399" cy="1242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6D664-B0BA-4810-B593-B33B97A7223F}">
      <dsp:nvSpPr>
        <dsp:cNvPr id="0" name=""/>
        <dsp:cNvSpPr/>
      </dsp:nvSpPr>
      <dsp:spPr>
        <a:xfrm>
          <a:off x="375798" y="788273"/>
          <a:ext cx="683269" cy="6832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9327AB-91D0-4C96-8110-6C4867113101}">
      <dsp:nvSpPr>
        <dsp:cNvPr id="0" name=""/>
        <dsp:cNvSpPr/>
      </dsp:nvSpPr>
      <dsp:spPr>
        <a:xfrm>
          <a:off x="1434865" y="508754"/>
          <a:ext cx="8623534" cy="1242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8" tIns="131478" rIns="131478" bIns="131478" numCol="1" spcCol="1270" anchor="ctr" anchorCtr="0">
          <a:noAutofit/>
        </a:bodyPr>
        <a:lstStyle/>
        <a:p>
          <a:pPr marL="0" lvl="0" indent="0" algn="l" defTabSz="622300">
            <a:lnSpc>
              <a:spcPct val="90000"/>
            </a:lnSpc>
            <a:spcBef>
              <a:spcPct val="0"/>
            </a:spcBef>
            <a:spcAft>
              <a:spcPct val="35000"/>
            </a:spcAft>
            <a:buNone/>
          </a:pPr>
          <a:r>
            <a:rPr lang="es-CL" sz="1400" kern="1200" dirty="0"/>
            <a:t>La gente ingresa a la pagina web y elige la comuna, ciudad y a que persona le quiere comprar los productos, comparándolos por cual tiene mejores precios. Luego de seleccionar los productos y agregarlos al carrito de compras, se pagan mediante un sistema seguro y se selecciona la dirección para el envío o si se retira en tienda.</a:t>
          </a:r>
          <a:endParaRPr lang="en-US" sz="1400" kern="1200" dirty="0"/>
        </a:p>
      </dsp:txBody>
      <dsp:txXfrm>
        <a:off x="1434865" y="508754"/>
        <a:ext cx="8623534" cy="1242307"/>
      </dsp:txXfrm>
    </dsp:sp>
    <dsp:sp modelId="{475D99AB-96AA-45B2-955F-FE99F5CE20A9}">
      <dsp:nvSpPr>
        <dsp:cNvPr id="0" name=""/>
        <dsp:cNvSpPr/>
      </dsp:nvSpPr>
      <dsp:spPr>
        <a:xfrm>
          <a:off x="0" y="2035018"/>
          <a:ext cx="10058399" cy="1242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9DFEA5-8B5F-4D98-98EC-4D17860A31F6}">
      <dsp:nvSpPr>
        <dsp:cNvPr id="0" name=""/>
        <dsp:cNvSpPr/>
      </dsp:nvSpPr>
      <dsp:spPr>
        <a:xfrm>
          <a:off x="375798" y="2314537"/>
          <a:ext cx="683269" cy="6832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201025-1695-4293-94EB-31A6554E6264}">
      <dsp:nvSpPr>
        <dsp:cNvPr id="0" name=""/>
        <dsp:cNvSpPr/>
      </dsp:nvSpPr>
      <dsp:spPr>
        <a:xfrm>
          <a:off x="1434865" y="2035018"/>
          <a:ext cx="8623534" cy="1242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78" tIns="131478" rIns="131478" bIns="131478" numCol="1" spcCol="1270" anchor="ctr" anchorCtr="0">
          <a:noAutofit/>
        </a:bodyPr>
        <a:lstStyle/>
        <a:p>
          <a:pPr marL="0" lvl="0" indent="0" algn="l" defTabSz="622300">
            <a:lnSpc>
              <a:spcPct val="90000"/>
            </a:lnSpc>
            <a:spcBef>
              <a:spcPct val="0"/>
            </a:spcBef>
            <a:spcAft>
              <a:spcPct val="35000"/>
            </a:spcAft>
            <a:buNone/>
          </a:pPr>
          <a:r>
            <a:rPr lang="es-CL" sz="1400" kern="1200" dirty="0"/>
            <a:t>La persona encargada de realizar las compras y llevarlas a su destino, es una persona con todas las medidas de precaución (traje, mascarilla, guantes) el cual se le paga un costo de envío y así se evita el contacto con la gente de las ferias disminuyendo la posibilidad a contagiarse. Esta persona lleva los productos a la dirección colocada y se entregan los productos con todas las medidas de seguridad (distancia y sin contacto).</a:t>
          </a:r>
          <a:endParaRPr lang="en-US" sz="1400" kern="1200" dirty="0"/>
        </a:p>
      </dsp:txBody>
      <dsp:txXfrm>
        <a:off x="1434865" y="2035018"/>
        <a:ext cx="8623534" cy="12423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6B304-AA38-46D3-B9D2-2A0868F9E7F5}">
      <dsp:nvSpPr>
        <dsp:cNvPr id="0" name=""/>
        <dsp:cNvSpPr/>
      </dsp:nvSpPr>
      <dsp:spPr>
        <a:xfrm>
          <a:off x="0" y="462"/>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F1C78-0301-4503-8979-B7796F81E261}">
      <dsp:nvSpPr>
        <dsp:cNvPr id="0" name=""/>
        <dsp:cNvSpPr/>
      </dsp:nvSpPr>
      <dsp:spPr>
        <a:xfrm>
          <a:off x="327145" y="243793"/>
          <a:ext cx="594810" cy="594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A0DE16-DEFD-4C94-AD56-9385C2A4CE11}">
      <dsp:nvSpPr>
        <dsp:cNvPr id="0" name=""/>
        <dsp:cNvSpPr/>
      </dsp:nvSpPr>
      <dsp:spPr>
        <a:xfrm>
          <a:off x="1249101" y="462"/>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100000"/>
            </a:lnSpc>
            <a:spcBef>
              <a:spcPct val="0"/>
            </a:spcBef>
            <a:spcAft>
              <a:spcPct val="35000"/>
            </a:spcAft>
            <a:buNone/>
          </a:pPr>
          <a:r>
            <a:rPr lang="es-CL" sz="2500" kern="1200"/>
            <a:t>Disminuir la tasa de contagiados.</a:t>
          </a:r>
          <a:endParaRPr lang="en-US" sz="2500" kern="1200"/>
        </a:p>
      </dsp:txBody>
      <dsp:txXfrm>
        <a:off x="1249101" y="462"/>
        <a:ext cx="8809298" cy="1081473"/>
      </dsp:txXfrm>
    </dsp:sp>
    <dsp:sp modelId="{2EFF6EED-60EC-45A3-B2B7-ADA6A3A91C01}">
      <dsp:nvSpPr>
        <dsp:cNvPr id="0" name=""/>
        <dsp:cNvSpPr/>
      </dsp:nvSpPr>
      <dsp:spPr>
        <a:xfrm>
          <a:off x="0" y="1352303"/>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FE7B0-5F62-45C6-9CF0-258DF6DE1076}">
      <dsp:nvSpPr>
        <dsp:cNvPr id="0" name=""/>
        <dsp:cNvSpPr/>
      </dsp:nvSpPr>
      <dsp:spPr>
        <a:xfrm>
          <a:off x="327145" y="1595634"/>
          <a:ext cx="594810" cy="594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6542F4-B18D-4D6B-A3B0-85BA38CD35F1}">
      <dsp:nvSpPr>
        <dsp:cNvPr id="0" name=""/>
        <dsp:cNvSpPr/>
      </dsp:nvSpPr>
      <dsp:spPr>
        <a:xfrm>
          <a:off x="1249101" y="1352303"/>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100000"/>
            </a:lnSpc>
            <a:spcBef>
              <a:spcPct val="0"/>
            </a:spcBef>
            <a:spcAft>
              <a:spcPct val="35000"/>
            </a:spcAft>
            <a:buNone/>
          </a:pPr>
          <a:r>
            <a:rPr lang="es-CL" sz="2500" kern="1200"/>
            <a:t>Permitirles a las personas una forma mas cómoda y segura de comprar sus productos.</a:t>
          </a:r>
          <a:endParaRPr lang="en-US" sz="2500" kern="1200"/>
        </a:p>
      </dsp:txBody>
      <dsp:txXfrm>
        <a:off x="1249101" y="1352303"/>
        <a:ext cx="8809298" cy="1081473"/>
      </dsp:txXfrm>
    </dsp:sp>
    <dsp:sp modelId="{3841E57C-03D6-4B6B-8BFA-E9E6677CC177}">
      <dsp:nvSpPr>
        <dsp:cNvPr id="0" name=""/>
        <dsp:cNvSpPr/>
      </dsp:nvSpPr>
      <dsp:spPr>
        <a:xfrm>
          <a:off x="0" y="2704144"/>
          <a:ext cx="10058399" cy="10814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459BB4-9D88-4A16-B74A-46B4A7EFA430}">
      <dsp:nvSpPr>
        <dsp:cNvPr id="0" name=""/>
        <dsp:cNvSpPr/>
      </dsp:nvSpPr>
      <dsp:spPr>
        <a:xfrm>
          <a:off x="327145" y="2947476"/>
          <a:ext cx="594810" cy="594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59B16D-244E-4B18-8285-22A0CAB5C7CC}">
      <dsp:nvSpPr>
        <dsp:cNvPr id="0" name=""/>
        <dsp:cNvSpPr/>
      </dsp:nvSpPr>
      <dsp:spPr>
        <a:xfrm>
          <a:off x="1249101" y="2704144"/>
          <a:ext cx="8809298" cy="10814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456" tIns="114456" rIns="114456" bIns="114456" numCol="1" spcCol="1270" anchor="ctr" anchorCtr="0">
          <a:noAutofit/>
        </a:bodyPr>
        <a:lstStyle/>
        <a:p>
          <a:pPr marL="0" lvl="0" indent="0" algn="l" defTabSz="1111250">
            <a:lnSpc>
              <a:spcPct val="100000"/>
            </a:lnSpc>
            <a:spcBef>
              <a:spcPct val="0"/>
            </a:spcBef>
            <a:spcAft>
              <a:spcPct val="35000"/>
            </a:spcAft>
            <a:buNone/>
          </a:pPr>
          <a:r>
            <a:rPr lang="es-CL" sz="2500" kern="1200"/>
            <a:t>Tratar de eliminar lo mayor posible la congestión de personas en las ferias.</a:t>
          </a:r>
          <a:endParaRPr lang="en-US" sz="2500" kern="1200"/>
        </a:p>
      </dsp:txBody>
      <dsp:txXfrm>
        <a:off x="1249101" y="2704144"/>
        <a:ext cx="8809298" cy="10814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6/17/2020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66147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6/17/2020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165733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6/17/2020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99699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6/17/2020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440199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6/17/2020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9700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6/17/2020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087725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6/17/2020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846709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6/17/2020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206528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6/17/2020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5663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6/17/2020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373546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6/17/2020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3344214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6/17/2020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81369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454B41-8EE2-4117-9953-CDBAB02B6736}"/>
              </a:ext>
            </a:extLst>
          </p:cNvPr>
          <p:cNvSpPr>
            <a:spLocks noGrp="1"/>
          </p:cNvSpPr>
          <p:nvPr>
            <p:ph type="ctrTitle"/>
          </p:nvPr>
        </p:nvSpPr>
        <p:spPr>
          <a:xfrm>
            <a:off x="7859485" y="634946"/>
            <a:ext cx="3690257" cy="1450757"/>
          </a:xfrm>
        </p:spPr>
        <p:txBody>
          <a:bodyPr vert="horz" lIns="91440" tIns="45720" rIns="91440" bIns="45720" rtlCol="0" anchor="b">
            <a:normAutofit/>
          </a:bodyPr>
          <a:lstStyle/>
          <a:p>
            <a:r>
              <a:rPr lang="en-US" sz="4800">
                <a:solidFill>
                  <a:schemeClr val="tx1">
                    <a:lumMod val="75000"/>
                    <a:lumOff val="25000"/>
                  </a:schemeClr>
                </a:solidFill>
              </a:rPr>
              <a:t>Feria de frutas online</a:t>
            </a:r>
          </a:p>
        </p:txBody>
      </p:sp>
      <p:cxnSp>
        <p:nvCxnSpPr>
          <p:cNvPr id="77" name="Straight Connector 76">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ítulo 2">
            <a:extLst>
              <a:ext uri="{FF2B5EF4-FFF2-40B4-BE49-F238E27FC236}">
                <a16:creationId xmlns:a16="http://schemas.microsoft.com/office/drawing/2014/main" id="{B7BD361F-BC76-44D2-A3C8-2DF6633F0A5B}"/>
              </a:ext>
            </a:extLst>
          </p:cNvPr>
          <p:cNvSpPr>
            <a:spLocks noGrp="1"/>
          </p:cNvSpPr>
          <p:nvPr>
            <p:ph type="subTitle" idx="1"/>
          </p:nvPr>
        </p:nvSpPr>
        <p:spPr>
          <a:xfrm>
            <a:off x="7859485" y="2407436"/>
            <a:ext cx="3690257" cy="3461658"/>
          </a:xfrm>
        </p:spPr>
        <p:txBody>
          <a:bodyPr vert="horz" lIns="0" tIns="45720" rIns="0" bIns="45720" rtlCol="0">
            <a:normAutofit/>
          </a:bodyPr>
          <a:lstStyle/>
          <a:p>
            <a:pPr>
              <a:lnSpc>
                <a:spcPct val="100000"/>
              </a:lnSpc>
            </a:pPr>
            <a:r>
              <a:rPr lang="en-US" dirty="0">
                <a:solidFill>
                  <a:schemeClr val="tx1">
                    <a:lumMod val="75000"/>
                    <a:lumOff val="25000"/>
                  </a:schemeClr>
                </a:solidFill>
              </a:rPr>
              <a:t>Pablo Moya</a:t>
            </a:r>
          </a:p>
          <a:p>
            <a:pPr>
              <a:lnSpc>
                <a:spcPct val="100000"/>
              </a:lnSpc>
            </a:pPr>
            <a:r>
              <a:rPr lang="en-US" dirty="0">
                <a:solidFill>
                  <a:schemeClr val="tx1">
                    <a:lumMod val="75000"/>
                    <a:lumOff val="25000"/>
                  </a:schemeClr>
                </a:solidFill>
              </a:rPr>
              <a:t>Diego Palma</a:t>
            </a:r>
          </a:p>
          <a:p>
            <a:pPr>
              <a:lnSpc>
                <a:spcPct val="100000"/>
              </a:lnSpc>
            </a:pPr>
            <a:r>
              <a:rPr lang="en-US" dirty="0">
                <a:solidFill>
                  <a:schemeClr val="tx1">
                    <a:lumMod val="75000"/>
                    <a:lumOff val="25000"/>
                  </a:schemeClr>
                </a:solidFill>
              </a:rPr>
              <a:t>Eduardo </a:t>
            </a:r>
            <a:r>
              <a:rPr lang="es-CL" dirty="0">
                <a:solidFill>
                  <a:schemeClr val="tx1">
                    <a:lumMod val="75000"/>
                    <a:lumOff val="25000"/>
                  </a:schemeClr>
                </a:solidFill>
              </a:rPr>
              <a:t>Montaño</a:t>
            </a:r>
          </a:p>
          <a:p>
            <a:pPr>
              <a:lnSpc>
                <a:spcPct val="100000"/>
              </a:lnSpc>
            </a:pPr>
            <a:r>
              <a:rPr lang="en-US" dirty="0">
                <a:solidFill>
                  <a:schemeClr val="tx1">
                    <a:lumMod val="75000"/>
                    <a:lumOff val="25000"/>
                  </a:schemeClr>
                </a:solidFill>
              </a:rPr>
              <a:t>Santiago Mozó</a:t>
            </a:r>
          </a:p>
          <a:p>
            <a:pPr>
              <a:lnSpc>
                <a:spcPct val="100000"/>
              </a:lnSpc>
            </a:pPr>
            <a:r>
              <a:rPr lang="es-CL" dirty="0">
                <a:solidFill>
                  <a:schemeClr val="tx1">
                    <a:lumMod val="75000"/>
                    <a:lumOff val="25000"/>
                  </a:schemeClr>
                </a:solidFill>
              </a:rPr>
              <a:t>Programación</a:t>
            </a:r>
            <a:r>
              <a:rPr lang="en-US" dirty="0">
                <a:solidFill>
                  <a:schemeClr val="tx1">
                    <a:lumMod val="75000"/>
                    <a:lumOff val="25000"/>
                  </a:schemeClr>
                </a:solidFill>
              </a:rPr>
              <a:t> </a:t>
            </a:r>
            <a:r>
              <a:rPr lang="es-CL" dirty="0">
                <a:solidFill>
                  <a:schemeClr val="tx1">
                    <a:lumMod val="75000"/>
                    <a:lumOff val="25000"/>
                  </a:schemeClr>
                </a:solidFill>
              </a:rPr>
              <a:t>sección</a:t>
            </a:r>
            <a:r>
              <a:rPr lang="en-US" dirty="0">
                <a:solidFill>
                  <a:schemeClr val="tx1">
                    <a:lumMod val="75000"/>
                    <a:lumOff val="25000"/>
                  </a:schemeClr>
                </a:solidFill>
              </a:rPr>
              <a:t> 7</a:t>
            </a:r>
          </a:p>
          <a:p>
            <a:pPr>
              <a:lnSpc>
                <a:spcPct val="100000"/>
              </a:lnSpc>
            </a:pPr>
            <a:endParaRPr lang="en-US" dirty="0">
              <a:solidFill>
                <a:schemeClr val="tx1">
                  <a:lumMod val="75000"/>
                  <a:lumOff val="25000"/>
                </a:schemeClr>
              </a:solidFill>
            </a:endParaRPr>
          </a:p>
        </p:txBody>
      </p:sp>
      <p:sp>
        <p:nvSpPr>
          <p:cNvPr id="79" name="Rectangle 78">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Imagen 4" descr="Una venta de frutas y verduras&#10;&#10;Descripción generada automáticamente">
            <a:extLst>
              <a:ext uri="{FF2B5EF4-FFF2-40B4-BE49-F238E27FC236}">
                <a16:creationId xmlns:a16="http://schemas.microsoft.com/office/drawing/2014/main" id="{4389B686-8141-44A0-9489-1662C3E31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721600" cy="6400791"/>
          </a:xfrm>
          <a:prstGeom prst="rect">
            <a:avLst/>
          </a:prstGeom>
        </p:spPr>
      </p:pic>
    </p:spTree>
    <p:extLst>
      <p:ext uri="{BB962C8B-B14F-4D97-AF65-F5344CB8AC3E}">
        <p14:creationId xmlns:p14="http://schemas.microsoft.com/office/powerpoint/2010/main" val="340697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B17DB6-E235-4086-A9B6-C0B928EEE7DD}"/>
              </a:ext>
            </a:extLst>
          </p:cNvPr>
          <p:cNvSpPr>
            <a:spLocks noGrp="1"/>
          </p:cNvSpPr>
          <p:nvPr>
            <p:ph type="title"/>
          </p:nvPr>
        </p:nvSpPr>
        <p:spPr/>
        <p:txBody>
          <a:bodyPr/>
          <a:lstStyle/>
          <a:p>
            <a:r>
              <a:rPr lang="es-CL" dirty="0"/>
              <a:t>Introducción</a:t>
            </a:r>
          </a:p>
        </p:txBody>
      </p:sp>
      <p:sp>
        <p:nvSpPr>
          <p:cNvPr id="3" name="Marcador de contenido 2">
            <a:extLst>
              <a:ext uri="{FF2B5EF4-FFF2-40B4-BE49-F238E27FC236}">
                <a16:creationId xmlns:a16="http://schemas.microsoft.com/office/drawing/2014/main" id="{9CDE8763-5CBD-424B-90C5-D32A13C97210}"/>
              </a:ext>
            </a:extLst>
          </p:cNvPr>
          <p:cNvSpPr>
            <a:spLocks noGrp="1"/>
          </p:cNvSpPr>
          <p:nvPr>
            <p:ph idx="1"/>
          </p:nvPr>
        </p:nvSpPr>
        <p:spPr/>
        <p:txBody>
          <a:bodyPr/>
          <a:lstStyle/>
          <a:p>
            <a:r>
              <a:rPr lang="es-CL" dirty="0"/>
              <a:t>Como todos sabemos los casos de corona virus van aumentando día a día y la gente no esta tomando en cuenta el riesgo de salir a las calles a comprar los elementos básicos como verduras y frutas que generalmente se compran en las ferias, donde toda la gente se aglomera, lo que aumenta el riesgo a contagiarse ya que son lugares no muy bien sanitados. Es por eso que nos surgió la idea de crear una pagina web donde las personas que venden en las verdulerías, se puedan inscribir para vender sus productos online.</a:t>
            </a:r>
          </a:p>
        </p:txBody>
      </p:sp>
    </p:spTree>
    <p:extLst>
      <p:ext uri="{BB962C8B-B14F-4D97-AF65-F5344CB8AC3E}">
        <p14:creationId xmlns:p14="http://schemas.microsoft.com/office/powerpoint/2010/main" val="424525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06FC588-C6B4-456F-84D1-484970CDE12A}"/>
              </a:ext>
            </a:extLst>
          </p:cNvPr>
          <p:cNvSpPr>
            <a:spLocks noGrp="1"/>
          </p:cNvSpPr>
          <p:nvPr>
            <p:ph type="title"/>
          </p:nvPr>
        </p:nvSpPr>
        <p:spPr>
          <a:xfrm>
            <a:off x="1097280" y="286603"/>
            <a:ext cx="10058400" cy="1450757"/>
          </a:xfrm>
        </p:spPr>
        <p:txBody>
          <a:bodyPr>
            <a:normAutofit/>
          </a:bodyPr>
          <a:lstStyle/>
          <a:p>
            <a:r>
              <a:rPr lang="es-CL" dirty="0"/>
              <a:t>En que consiste la pagina web</a:t>
            </a:r>
          </a:p>
        </p:txBody>
      </p:sp>
      <p:cxnSp>
        <p:nvCxnSpPr>
          <p:cNvPr id="16" name="Straight Connector 10">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2">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Marcador de contenido 2">
            <a:extLst>
              <a:ext uri="{FF2B5EF4-FFF2-40B4-BE49-F238E27FC236}">
                <a16:creationId xmlns:a16="http://schemas.microsoft.com/office/drawing/2014/main" id="{08FD5928-5C40-4459-BC13-85F6395E3962}"/>
              </a:ext>
            </a:extLst>
          </p:cNvPr>
          <p:cNvGraphicFramePr>
            <a:graphicFrameLocks noGrp="1"/>
          </p:cNvGraphicFramePr>
          <p:nvPr>
            <p:ph idx="1"/>
            <p:extLst>
              <p:ext uri="{D42A27DB-BD31-4B8C-83A1-F6EECF244321}">
                <p14:modId xmlns:p14="http://schemas.microsoft.com/office/powerpoint/2010/main" val="35415846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0674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3CC4848-144F-4A17-B243-FE6BF9A1B349}"/>
              </a:ext>
            </a:extLst>
          </p:cNvPr>
          <p:cNvSpPr>
            <a:spLocks noGrp="1"/>
          </p:cNvSpPr>
          <p:nvPr>
            <p:ph type="title"/>
          </p:nvPr>
        </p:nvSpPr>
        <p:spPr>
          <a:xfrm>
            <a:off x="1097280" y="286603"/>
            <a:ext cx="10058400" cy="1450757"/>
          </a:xfrm>
        </p:spPr>
        <p:txBody>
          <a:bodyPr>
            <a:normAutofit/>
          </a:bodyPr>
          <a:lstStyle/>
          <a:p>
            <a:r>
              <a:rPr lang="es-CL"/>
              <a:t>Objetivo</a:t>
            </a:r>
          </a:p>
        </p:txBody>
      </p:sp>
      <p:cxnSp>
        <p:nvCxnSpPr>
          <p:cNvPr id="32" name="Straight Connector 31">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 name="Marcador de contenido 2">
            <a:extLst>
              <a:ext uri="{FF2B5EF4-FFF2-40B4-BE49-F238E27FC236}">
                <a16:creationId xmlns:a16="http://schemas.microsoft.com/office/drawing/2014/main" id="{9A0399EF-853B-49C7-A647-A020BF7387B0}"/>
              </a:ext>
            </a:extLst>
          </p:cNvPr>
          <p:cNvGraphicFramePr>
            <a:graphicFrameLocks noGrp="1"/>
          </p:cNvGraphicFramePr>
          <p:nvPr>
            <p:ph idx="1"/>
            <p:extLst>
              <p:ext uri="{D42A27DB-BD31-4B8C-83A1-F6EECF244321}">
                <p14:modId xmlns:p14="http://schemas.microsoft.com/office/powerpoint/2010/main" val="270423965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549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24F3E1-DF20-412E-AB7E-0E6D0B96CEF5}"/>
              </a:ext>
            </a:extLst>
          </p:cNvPr>
          <p:cNvSpPr>
            <a:spLocks noGrp="1"/>
          </p:cNvSpPr>
          <p:nvPr>
            <p:ph type="title"/>
          </p:nvPr>
        </p:nvSpPr>
        <p:spPr/>
        <p:txBody>
          <a:bodyPr/>
          <a:lstStyle/>
          <a:p>
            <a:r>
              <a:rPr lang="es-CL" dirty="0"/>
              <a:t>Tareas:</a:t>
            </a:r>
          </a:p>
        </p:txBody>
      </p:sp>
      <p:sp>
        <p:nvSpPr>
          <p:cNvPr id="3" name="Marcador de contenido 2">
            <a:extLst>
              <a:ext uri="{FF2B5EF4-FFF2-40B4-BE49-F238E27FC236}">
                <a16:creationId xmlns:a16="http://schemas.microsoft.com/office/drawing/2014/main" id="{957BF1E1-1A7A-4A00-8C4F-6CF97176B49E}"/>
              </a:ext>
            </a:extLst>
          </p:cNvPr>
          <p:cNvSpPr>
            <a:spLocks noGrp="1"/>
          </p:cNvSpPr>
          <p:nvPr>
            <p:ph idx="1"/>
          </p:nvPr>
        </p:nvSpPr>
        <p:spPr/>
        <p:txBody>
          <a:bodyPr/>
          <a:lstStyle/>
          <a:p>
            <a:r>
              <a:rPr lang="es-CL" dirty="0"/>
              <a:t>Diego: Conexión de base de datos mediante Django con la página </a:t>
            </a:r>
            <a:r>
              <a:rPr lang="es-CL" dirty="0" err="1"/>
              <a:t>html</a:t>
            </a:r>
            <a:r>
              <a:rPr lang="es-CL" dirty="0"/>
              <a:t>.</a:t>
            </a:r>
          </a:p>
          <a:p>
            <a:r>
              <a:rPr lang="es-CL" dirty="0"/>
              <a:t>Eduardo: Creación </a:t>
            </a:r>
            <a:r>
              <a:rPr lang="es-CL" dirty="0" err="1"/>
              <a:t>front-end</a:t>
            </a:r>
            <a:r>
              <a:rPr lang="es-CL" dirty="0"/>
              <a:t>.</a:t>
            </a:r>
          </a:p>
          <a:p>
            <a:r>
              <a:rPr lang="es-CL" dirty="0"/>
              <a:t>Santiago: Creación de formularios input y conexión de estos con la base de datos.</a:t>
            </a:r>
          </a:p>
          <a:p>
            <a:r>
              <a:rPr lang="es-CL" dirty="0"/>
              <a:t>Pablo: Creación de la base de datos con sus respectivas tablas.</a:t>
            </a:r>
          </a:p>
        </p:txBody>
      </p:sp>
    </p:spTree>
    <p:extLst>
      <p:ext uri="{BB962C8B-B14F-4D97-AF65-F5344CB8AC3E}">
        <p14:creationId xmlns:p14="http://schemas.microsoft.com/office/powerpoint/2010/main" val="4193349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4FA67D-DC93-46FF-8A35-A12BB8739AF3}"/>
              </a:ext>
            </a:extLst>
          </p:cNvPr>
          <p:cNvSpPr>
            <a:spLocks noGrp="1"/>
          </p:cNvSpPr>
          <p:nvPr>
            <p:ph type="title"/>
          </p:nvPr>
        </p:nvSpPr>
        <p:spPr/>
        <p:txBody>
          <a:bodyPr/>
          <a:lstStyle/>
          <a:p>
            <a:r>
              <a:rPr lang="es-CL" dirty="0"/>
              <a:t>Código</a:t>
            </a:r>
          </a:p>
        </p:txBody>
      </p:sp>
      <p:sp>
        <p:nvSpPr>
          <p:cNvPr id="3" name="Marcador de contenido 2">
            <a:extLst>
              <a:ext uri="{FF2B5EF4-FFF2-40B4-BE49-F238E27FC236}">
                <a16:creationId xmlns:a16="http://schemas.microsoft.com/office/drawing/2014/main" id="{B16AF669-1F4A-4A89-B027-82D47BCF6218}"/>
              </a:ext>
            </a:extLst>
          </p:cNvPr>
          <p:cNvSpPr>
            <a:spLocks noGrp="1"/>
          </p:cNvSpPr>
          <p:nvPr>
            <p:ph idx="1"/>
          </p:nvPr>
        </p:nvSpPr>
        <p:spPr/>
        <p:txBody>
          <a:bodyPr/>
          <a:lstStyle/>
          <a:p>
            <a:pPr marL="0" indent="0">
              <a:buNone/>
            </a:pPr>
            <a:r>
              <a:rPr lang="es-CL" dirty="0"/>
              <a:t>-Usaremos HTML5 para el </a:t>
            </a:r>
            <a:r>
              <a:rPr lang="es-CL" dirty="0" err="1"/>
              <a:t>front-end</a:t>
            </a:r>
            <a:r>
              <a:rPr lang="es-CL" dirty="0"/>
              <a:t> y la creación de formularios input.</a:t>
            </a:r>
          </a:p>
          <a:p>
            <a:pPr marL="0" indent="0">
              <a:buNone/>
            </a:pPr>
            <a:r>
              <a:rPr lang="es-CL" dirty="0"/>
              <a:t>-Usaremos CSS para darle un atractivo visual a nuestra página HTML5</a:t>
            </a:r>
          </a:p>
          <a:p>
            <a:pPr marL="0" indent="0">
              <a:buNone/>
            </a:pPr>
            <a:r>
              <a:rPr lang="es-CL" dirty="0"/>
              <a:t>-Usaremos </a:t>
            </a:r>
            <a:r>
              <a:rPr lang="es-CL" dirty="0" err="1"/>
              <a:t>Mysql</a:t>
            </a:r>
            <a:r>
              <a:rPr lang="es-CL" dirty="0"/>
              <a:t> como base de datos.</a:t>
            </a:r>
          </a:p>
          <a:p>
            <a:pPr marL="0" indent="0">
              <a:buNone/>
            </a:pPr>
            <a:r>
              <a:rPr lang="es-CL" dirty="0"/>
              <a:t>-Usaremos Django para conectar la página de HTML5 y sus respectivos formularios con la base de datos.</a:t>
            </a:r>
          </a:p>
        </p:txBody>
      </p:sp>
    </p:spTree>
    <p:extLst>
      <p:ext uri="{BB962C8B-B14F-4D97-AF65-F5344CB8AC3E}">
        <p14:creationId xmlns:p14="http://schemas.microsoft.com/office/powerpoint/2010/main" val="392404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95CFF7-4F09-4F1D-87A5-43506CA72B8A}"/>
              </a:ext>
            </a:extLst>
          </p:cNvPr>
          <p:cNvSpPr>
            <a:spLocks noGrp="1"/>
          </p:cNvSpPr>
          <p:nvPr>
            <p:ph type="title"/>
          </p:nvPr>
        </p:nvSpPr>
        <p:spPr/>
        <p:txBody>
          <a:bodyPr/>
          <a:lstStyle/>
          <a:p>
            <a:r>
              <a:rPr lang="es-CL" dirty="0"/>
              <a:t>¿Por qué usarla?</a:t>
            </a:r>
          </a:p>
        </p:txBody>
      </p:sp>
      <p:sp>
        <p:nvSpPr>
          <p:cNvPr id="3" name="Marcador de contenido 2">
            <a:extLst>
              <a:ext uri="{FF2B5EF4-FFF2-40B4-BE49-F238E27FC236}">
                <a16:creationId xmlns:a16="http://schemas.microsoft.com/office/drawing/2014/main" id="{604F4D7C-A613-4F81-A8E9-2CE16395F727}"/>
              </a:ext>
            </a:extLst>
          </p:cNvPr>
          <p:cNvSpPr>
            <a:spLocks noGrp="1"/>
          </p:cNvSpPr>
          <p:nvPr>
            <p:ph idx="1"/>
          </p:nvPr>
        </p:nvSpPr>
        <p:spPr/>
        <p:txBody>
          <a:bodyPr/>
          <a:lstStyle/>
          <a:p>
            <a:r>
              <a:rPr lang="es-CL" dirty="0"/>
              <a:t>- Sirve para aumentar por una parte los ingresos de cada feriante, ya que habrá mas gente que podrá ver sus productos</a:t>
            </a:r>
          </a:p>
          <a:p>
            <a:r>
              <a:rPr lang="es-CL" dirty="0"/>
              <a:t>- Para generar conciencia sobre lo que esta ocurriendo en el mundo, ya que muchas personas no le esta tomando importancia a </a:t>
            </a:r>
            <a:r>
              <a:rPr lang="es-CL"/>
              <a:t>la situación.</a:t>
            </a:r>
            <a:endParaRPr lang="es-CL" dirty="0"/>
          </a:p>
          <a:p>
            <a:r>
              <a:rPr lang="es-CL" dirty="0"/>
              <a:t>- Impedimos que el corona virus se siga esparciendo en la población. </a:t>
            </a:r>
          </a:p>
          <a:p>
            <a:r>
              <a:rPr lang="es-CL" dirty="0"/>
              <a:t>- Cuidar a la gente de mayor edad que generalmente van a las ferias.</a:t>
            </a:r>
          </a:p>
        </p:txBody>
      </p:sp>
    </p:spTree>
    <p:extLst>
      <p:ext uri="{BB962C8B-B14F-4D97-AF65-F5344CB8AC3E}">
        <p14:creationId xmlns:p14="http://schemas.microsoft.com/office/powerpoint/2010/main" val="3244906489"/>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40</TotalTime>
  <Words>487</Words>
  <Application>Microsoft Office PowerPoint</Application>
  <PresentationFormat>Panorámica</PresentationFormat>
  <Paragraphs>30</Paragraphs>
  <Slides>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vt:i4>
      </vt:variant>
    </vt:vector>
  </HeadingPairs>
  <TitlesOfParts>
    <vt:vector size="11" baseType="lpstr">
      <vt:lpstr>Avenir Next LT Pro</vt:lpstr>
      <vt:lpstr>Avenir Next LT Pro Light</vt:lpstr>
      <vt:lpstr>Calibri</vt:lpstr>
      <vt:lpstr>RetrospectVTI</vt:lpstr>
      <vt:lpstr>Feria de frutas online</vt:lpstr>
      <vt:lpstr>Introducción</vt:lpstr>
      <vt:lpstr>En que consiste la pagina web</vt:lpstr>
      <vt:lpstr>Objetivo</vt:lpstr>
      <vt:lpstr>Tareas:</vt:lpstr>
      <vt:lpstr>Código</vt:lpstr>
      <vt:lpstr>¿Por qué usarla?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Feria de frutas online</dc:title>
  <dc:creator>Santiago Mozó Forster</dc:creator>
  <cp:lastModifiedBy>pablo</cp:lastModifiedBy>
  <cp:revision>9</cp:revision>
  <dcterms:created xsi:type="dcterms:W3CDTF">2020-06-16T23:36:18Z</dcterms:created>
  <dcterms:modified xsi:type="dcterms:W3CDTF">2020-06-17T19:17:12Z</dcterms:modified>
</cp:coreProperties>
</file>